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66" r:id="rId7"/>
    <p:sldId id="267" r:id="rId8"/>
    <p:sldId id="262" r:id="rId9"/>
    <p:sldId id="263" r:id="rId10"/>
    <p:sldId id="260" r:id="rId11"/>
    <p:sldId id="261" r:id="rId12"/>
    <p:sldId id="264" r:id="rId13"/>
    <p:sldId id="25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13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5DC5B-AFAF-4B17-85C1-E278C5BF4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LEVEL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01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233D-ECC0-4454-855B-DAD921FF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Shoot to enemy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D9CA6E-5AAD-412B-81EA-9D9A693EF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79574"/>
            <a:ext cx="10979545" cy="4695825"/>
          </a:xfrm>
        </p:spPr>
      </p:pic>
    </p:spTree>
    <p:extLst>
      <p:ext uri="{BB962C8B-B14F-4D97-AF65-F5344CB8AC3E}">
        <p14:creationId xmlns:p14="http://schemas.microsoft.com/office/powerpoint/2010/main" val="260661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F6397-4F4B-4774-84C1-749FF50E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Health Pack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D8FA83-B7A7-42B1-8BCA-B6B264D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03400"/>
            <a:ext cx="10347588" cy="4584699"/>
          </a:xfrm>
        </p:spPr>
      </p:pic>
    </p:spTree>
    <p:extLst>
      <p:ext uri="{BB962C8B-B14F-4D97-AF65-F5344CB8AC3E}">
        <p14:creationId xmlns:p14="http://schemas.microsoft.com/office/powerpoint/2010/main" val="136971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EE9AF-D019-475A-9841-38FAE277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Collectibles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3F3FC4-798A-48E0-8E45-0411B5DED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12" y="1982787"/>
            <a:ext cx="9902239" cy="4303713"/>
          </a:xfrm>
        </p:spPr>
      </p:pic>
    </p:spTree>
    <p:extLst>
      <p:ext uri="{BB962C8B-B14F-4D97-AF65-F5344CB8AC3E}">
        <p14:creationId xmlns:p14="http://schemas.microsoft.com/office/powerpoint/2010/main" val="352966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F1934-06B2-40BE-A3F1-981EA50B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 = lose game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E46EF-85A9-4C69-9C04-BE43885D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14487"/>
            <a:ext cx="10985594" cy="46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6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7BCD4-C067-4811-9671-5EA51E78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Interesting setting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F6ED2-A9CA-47C3-B99A-38526855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31974"/>
            <a:ext cx="10866165" cy="46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E1B61-8E4D-4E6B-AEDA-0F56EFAC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 Room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456DB1-C2B2-46F9-B003-B6CAEA514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25" y="1633537"/>
            <a:ext cx="10336338" cy="4424363"/>
          </a:xfrm>
        </p:spPr>
      </p:pic>
    </p:spTree>
    <p:extLst>
      <p:ext uri="{BB962C8B-B14F-4D97-AF65-F5344CB8AC3E}">
        <p14:creationId xmlns:p14="http://schemas.microsoft.com/office/powerpoint/2010/main" val="24146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6BE64-6934-4543-8D8B-4C609F19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 Layout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2B40BB-D7DF-479E-A67D-C12223955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01800"/>
            <a:ext cx="11060512" cy="469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88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30654-1111-43D2-A177-C83FAE2F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Purser -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skeleton warrior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B399F0-F4C9-4220-9857-2AAD474D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762125"/>
            <a:ext cx="10117974" cy="44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5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F9C54D-F88D-4661-9747-4208DA2A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4" y="1257300"/>
            <a:ext cx="10050637" cy="44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FD818-0925-47E4-A8B5-7F2B9101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Mortar – Skeleton </a:t>
            </a:r>
            <a:r>
              <a:rPr lang="en-US" altLang="zh-CN" b="0" i="0" dirty="0">
                <a:solidFill>
                  <a:srgbClr val="202124"/>
                </a:solidFill>
                <a:effectLst/>
              </a:rPr>
              <a:t>bomb-man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76ECDD-2224-4570-9B40-E416F3F3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599" y="1840948"/>
            <a:ext cx="10135378" cy="4331252"/>
          </a:xfrm>
        </p:spPr>
      </p:pic>
    </p:spTree>
    <p:extLst>
      <p:ext uri="{BB962C8B-B14F-4D97-AF65-F5344CB8AC3E}">
        <p14:creationId xmlns:p14="http://schemas.microsoft.com/office/powerpoint/2010/main" val="395899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9FF5D0-DCA6-4973-A19D-0423D6372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579" y="1217215"/>
            <a:ext cx="10208236" cy="4423569"/>
          </a:xfrm>
        </p:spPr>
      </p:pic>
    </p:spTree>
    <p:extLst>
      <p:ext uri="{BB962C8B-B14F-4D97-AF65-F5344CB8AC3E}">
        <p14:creationId xmlns:p14="http://schemas.microsoft.com/office/powerpoint/2010/main" val="4596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7657D-5903-4BE5-89C3-3B3C76D7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lyer - dragon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03B34F-CD58-4BE9-B30D-AE60AB203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824" y="1846262"/>
            <a:ext cx="9777363" cy="4160838"/>
          </a:xfrm>
        </p:spPr>
      </p:pic>
    </p:spTree>
    <p:extLst>
      <p:ext uri="{BB962C8B-B14F-4D97-AF65-F5344CB8AC3E}">
        <p14:creationId xmlns:p14="http://schemas.microsoft.com/office/powerpoint/2010/main" val="312521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B162-9EAF-4134-A963-2977D65C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 enemy – Trap witch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D23708-BE50-4436-9F0A-44C8B09B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467" y="1878806"/>
            <a:ext cx="10059870" cy="4458494"/>
          </a:xfrm>
        </p:spPr>
      </p:pic>
    </p:spTree>
    <p:extLst>
      <p:ext uri="{BB962C8B-B14F-4D97-AF65-F5344CB8AC3E}">
        <p14:creationId xmlns:p14="http://schemas.microsoft.com/office/powerpoint/2010/main" val="98847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23FFDA-29EE-4881-B6E5-7DCD0E19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111250"/>
            <a:ext cx="10759101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03245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53</TotalTime>
  <Words>34</Words>
  <Application>Microsoft Office PowerPoint</Application>
  <PresentationFormat>宽屏</PresentationFormat>
  <Paragraphs>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-apple-system</vt:lpstr>
      <vt:lpstr>Franklin Gothic Book</vt:lpstr>
      <vt:lpstr>剪切</vt:lpstr>
      <vt:lpstr>LEVEL GAME</vt:lpstr>
      <vt:lpstr>Level Layout</vt:lpstr>
      <vt:lpstr>Purser - skeleton warrior</vt:lpstr>
      <vt:lpstr>PowerPoint 演示文稿</vt:lpstr>
      <vt:lpstr>Mortar – Skeleton bomb-man</vt:lpstr>
      <vt:lpstr>PowerPoint 演示文稿</vt:lpstr>
      <vt:lpstr>Flyer - dragon</vt:lpstr>
      <vt:lpstr>My enemy – Trap witch</vt:lpstr>
      <vt:lpstr>PowerPoint 演示文稿</vt:lpstr>
      <vt:lpstr>Shoot to enemy</vt:lpstr>
      <vt:lpstr>Health Pack</vt:lpstr>
      <vt:lpstr>Collectibles</vt:lpstr>
      <vt:lpstr>Drop = lose game</vt:lpstr>
      <vt:lpstr>Interesting setting</vt:lpstr>
      <vt:lpstr>End Room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GAME</dc:title>
  <dc:creator>冯 煜乘</dc:creator>
  <cp:lastModifiedBy>冯 煜乘</cp:lastModifiedBy>
  <cp:revision>2</cp:revision>
  <dcterms:created xsi:type="dcterms:W3CDTF">2022-03-08T05:04:46Z</dcterms:created>
  <dcterms:modified xsi:type="dcterms:W3CDTF">2022-03-08T07:19:30Z</dcterms:modified>
</cp:coreProperties>
</file>